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c5ac874c4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c5ac874c4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c5ac874c4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c5ac874c4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c5ac874c4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c5ac874c4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c5ac874c4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ec5ac874c4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c5ac874c4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c5ac874c4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c5ac874c4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ec5ac874c4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c5ac874c4_6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c5ac874c4_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c5ac874c4_6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c5ac874c4_6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c5ac874c4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c5ac874c4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c5ac874c4_6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c5ac874c4_6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c5ac874c4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c5ac874c4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c5ac874c4_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ec5ac874c4_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c5ac874c4_6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c5ac874c4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c5ac874c4_6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c5ac874c4_6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c5ac874c4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c5ac874c4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f9262ee2f_0_26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f9262ee2f_0_26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c5ac874c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c5ac874c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f9262ee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f9262ee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c5ac874c4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c5ac874c4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shettysindhu2002@gmail.com" TargetMode="External"/><Relationship Id="rId4" Type="http://schemas.openxmlformats.org/officeDocument/2006/relationships/hyperlink" Target="mailto:rathannayak300@gmail.com" TargetMode="External"/><Relationship Id="rId5" Type="http://schemas.openxmlformats.org/officeDocument/2006/relationships/hyperlink" Target="mailto:shuhood2003@gmail.com" TargetMode="External"/><Relationship Id="rId6" Type="http://schemas.openxmlformats.org/officeDocument/2006/relationships/hyperlink" Target="mailto:pradwinsherigar6931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Beatles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3190500" y="3876100"/>
            <a:ext cx="27630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By : Sindhura Shetty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Pradwin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Sheikh Mohammed Shuhood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Rathan Nayak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4294967295"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143000"/>
            <a:ext cx="5715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1944325" y="4176525"/>
            <a:ext cx="53502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the page where the admin can monitor the contributions and activity of the Employees.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idx="4294967295"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938" y="1069725"/>
            <a:ext cx="5532127" cy="2946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1845463" y="4016500"/>
            <a:ext cx="54531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is a page which shows the activity of a particular Employee,which is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accessible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only to the admin.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1143000"/>
            <a:ext cx="3695323" cy="30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7"/>
          <p:cNvPicPr preferRelativeResize="0"/>
          <p:nvPr/>
        </p:nvPicPr>
        <p:blipFill rotWithShape="1">
          <a:blip r:embed="rId4">
            <a:alphaModFix/>
          </a:blip>
          <a:srcRect b="2269" l="0" r="0" t="-2270"/>
          <a:stretch/>
        </p:blipFill>
        <p:spPr>
          <a:xfrm>
            <a:off x="4585700" y="1060700"/>
            <a:ext cx="3695323" cy="30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47"/>
          <p:cNvSpPr txBox="1"/>
          <p:nvPr>
            <p:ph idx="1" type="body"/>
          </p:nvPr>
        </p:nvSpPr>
        <p:spPr>
          <a:xfrm>
            <a:off x="868200" y="4313700"/>
            <a:ext cx="74076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page is used to register the Employees.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41825"/>
            <a:ext cx="5715000" cy="288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2112525" y="4017075"/>
            <a:ext cx="49464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is the Employee Login page from where the Employees can Login into the website.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idx="4294967295"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 sz="2400">
              <a:solidFill>
                <a:schemeClr val="accen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363" y="1005850"/>
            <a:ext cx="5509277" cy="268003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>
            <p:ph idx="1" type="body"/>
          </p:nvPr>
        </p:nvSpPr>
        <p:spPr>
          <a:xfrm>
            <a:off x="2098813" y="3945275"/>
            <a:ext cx="4946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is main page which gives the company name and info and also the navigation panel.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idx="4294967295"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663" y="1125863"/>
            <a:ext cx="5440675" cy="289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2098788" y="4253900"/>
            <a:ext cx="49464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is the page where we can post our queries.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950" y="1085850"/>
            <a:ext cx="5452099" cy="2804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51"/>
          <p:cNvSpPr txBox="1"/>
          <p:nvPr>
            <p:ph idx="1" type="body"/>
          </p:nvPr>
        </p:nvSpPr>
        <p:spPr>
          <a:xfrm>
            <a:off x="2098800" y="4059575"/>
            <a:ext cx="49464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These are the categories under which questions can be asked.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950" y="1085850"/>
            <a:ext cx="5452099" cy="272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52"/>
          <p:cNvSpPr txBox="1"/>
          <p:nvPr>
            <p:ph idx="1" type="body"/>
          </p:nvPr>
        </p:nvSpPr>
        <p:spPr>
          <a:xfrm>
            <a:off x="2098800" y="3945275"/>
            <a:ext cx="49464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There are 4 type of categories where the user can select and see questions and answer related to it.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525" y="1325875"/>
            <a:ext cx="5486400" cy="283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53"/>
          <p:cNvSpPr txBox="1"/>
          <p:nvPr>
            <p:ph idx="1" type="body"/>
          </p:nvPr>
        </p:nvSpPr>
        <p:spPr>
          <a:xfrm>
            <a:off x="1721975" y="4288175"/>
            <a:ext cx="5887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In this a question is asked based on the particular concept.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950" y="1028700"/>
            <a:ext cx="5452099" cy="27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54"/>
          <p:cNvSpPr txBox="1"/>
          <p:nvPr>
            <p:ph idx="1" type="body"/>
          </p:nvPr>
        </p:nvSpPr>
        <p:spPr>
          <a:xfrm>
            <a:off x="2098800" y="3945275"/>
            <a:ext cx="49464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Here we can see all the pending questions.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Employee Assistant &amp; Tracker" stands at the forefront of workplace innovation, offering a transformative experience that goes beyond conventional paradigms. At its core, this pioneering project is an integration of two powerful components: a robust Community System and an advanced Employee Tracker. These elements work in tandem to reimagine the way we perceive and navigate the modern professional landscape.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238" y="982975"/>
            <a:ext cx="5463523" cy="30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55"/>
          <p:cNvSpPr txBox="1"/>
          <p:nvPr>
            <p:ph idx="1" type="body"/>
          </p:nvPr>
        </p:nvSpPr>
        <p:spPr>
          <a:xfrm>
            <a:off x="2098800" y="4116725"/>
            <a:ext cx="4946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In here other Employees can answer the questions.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938" y="960125"/>
            <a:ext cx="5532125" cy="304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56"/>
          <p:cNvSpPr txBox="1"/>
          <p:nvPr>
            <p:ph idx="1" type="body"/>
          </p:nvPr>
        </p:nvSpPr>
        <p:spPr>
          <a:xfrm>
            <a:off x="2098800" y="4151025"/>
            <a:ext cx="49464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user can ask the question related to the category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938" y="1157863"/>
            <a:ext cx="5452123" cy="282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57"/>
          <p:cNvSpPr txBox="1"/>
          <p:nvPr>
            <p:ph idx="1" type="body"/>
          </p:nvPr>
        </p:nvSpPr>
        <p:spPr>
          <a:xfrm>
            <a:off x="2098800" y="4185325"/>
            <a:ext cx="49464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Here we can see the already answered questions.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58"/>
          <p:cNvPicPr preferRelativeResize="0"/>
          <p:nvPr/>
        </p:nvPicPr>
        <p:blipFill rotWithShape="1">
          <a:blip r:embed="rId3">
            <a:alphaModFix/>
          </a:blip>
          <a:srcRect b="-21408" l="-6669" r="6669" t="-2338"/>
          <a:stretch/>
        </p:blipFill>
        <p:spPr>
          <a:xfrm>
            <a:off x="1522475" y="1084850"/>
            <a:ext cx="5314949" cy="320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8"/>
          <p:cNvSpPr txBox="1"/>
          <p:nvPr>
            <p:ph idx="4294967295" type="title"/>
          </p:nvPr>
        </p:nvSpPr>
        <p:spPr>
          <a:xfrm>
            <a:off x="1617625" y="4093225"/>
            <a:ext cx="5573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Here we can see that python script which uploads the monitoring info to the database.It can be scheduled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idx="4294967295" type="title"/>
          </p:nvPr>
        </p:nvSpPr>
        <p:spPr>
          <a:xfrm>
            <a:off x="2461633" y="493600"/>
            <a:ext cx="3068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THANKS!</a:t>
            </a:r>
            <a:endParaRPr b="1"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59"/>
          <p:cNvSpPr txBox="1"/>
          <p:nvPr>
            <p:ph idx="1" type="subTitle"/>
          </p:nvPr>
        </p:nvSpPr>
        <p:spPr>
          <a:xfrm>
            <a:off x="2550163" y="1204225"/>
            <a:ext cx="41322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Do you have any questions?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shettysindhu2002@gmail.com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rathannayak300@gmail.com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shuhood2003@gmail.com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pradwinsherigar6931@gmail.com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59"/>
          <p:cNvCxnSpPr/>
          <p:nvPr/>
        </p:nvCxnSpPr>
        <p:spPr>
          <a:xfrm>
            <a:off x="2550163" y="1051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0" name="Google Shape;360;p59"/>
          <p:cNvSpPr/>
          <p:nvPr/>
        </p:nvSpPr>
        <p:spPr>
          <a:xfrm>
            <a:off x="3425084" y="3437874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59"/>
          <p:cNvGrpSpPr/>
          <p:nvPr/>
        </p:nvGrpSpPr>
        <p:grpSpPr>
          <a:xfrm>
            <a:off x="3874556" y="3437874"/>
            <a:ext cx="346056" cy="345674"/>
            <a:chOff x="3303268" y="3817349"/>
            <a:chExt cx="346056" cy="345674"/>
          </a:xfrm>
        </p:grpSpPr>
        <p:sp>
          <p:nvSpPr>
            <p:cNvPr id="362" name="Google Shape;362;p5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59"/>
          <p:cNvGrpSpPr/>
          <p:nvPr/>
        </p:nvGrpSpPr>
        <p:grpSpPr>
          <a:xfrm>
            <a:off x="4323645" y="3437874"/>
            <a:ext cx="346056" cy="345674"/>
            <a:chOff x="3752358" y="3817349"/>
            <a:chExt cx="346056" cy="345674"/>
          </a:xfrm>
        </p:grpSpPr>
        <p:sp>
          <p:nvSpPr>
            <p:cNvPr id="367" name="Google Shape;367;p5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In remote workplaces, the lack of an efficient and secure system for internal knowledge sharing and collaboration between employees is a major challenge. Current communication channels often lack features that encourage active engagement, hinder the transparent exchange of work-related issues and jeopardise the security of confidential information. The lack of a structured recognition system also dampens employees' motivation to actively contribute knowledge. Furthermore, there is a need for a comprehensive management tool that allows administrators to monitor and evaluate the individual performance of employees within such a collaborative platform. Addressing these challenges is essential to fostering a culture of knowledge sharing, ensuring data security and increasing the overall efficiency of the workforce.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3" name="Google Shape;173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85950" y="1051800"/>
            <a:ext cx="7172100" cy="3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Database setup with Firebase: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Start by setting up Firebase as the backend database. Configure the required collections for employee data, queries, responses and administrative information.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User Authentication: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Implement Firebase authentication to manage user credentials and logins. Ensure that only registered employees can access the platform.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Implement the Admin Panel: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Develop an admin panel using Django to give the administrator exclusive access to add and manage employee accounts. Use the Django administration interface to simplify this.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9550" y="327475"/>
            <a:ext cx="5734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5" name="Google Shape;185;p40"/>
          <p:cNvCxnSpPr/>
          <p:nvPr/>
        </p:nvCxnSpPr>
        <p:spPr>
          <a:xfrm>
            <a:off x="1037625" y="3911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938500" y="1246025"/>
            <a:ext cx="7172100" cy="3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Dashboard for employees: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Direct them to a personalised dashboard after logging in, with options to add requests or respond to existing requests.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Mechanism for submitting and responding to requests: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Design intuitive interfaces for your employees to submit requests and provide responses. Use JavaScript to dynamically process forms and interactions. Use the Firebase Realtime Database for instant updates.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Contribution tracking and analysis: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Implement a mechanism to track and store contributions. Create a dashboard for the administrator to visualise employee contributions.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2" name="Google Shape;192;p41"/>
          <p:cNvSpPr/>
          <p:nvPr/>
        </p:nvSpPr>
        <p:spPr>
          <a:xfrm>
            <a:off x="6850102" y="20244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41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194" name="Google Shape;194;p41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1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4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Backend development with Python and Django: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Set up the backend server with Python and Django.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Frontend development (HTML, CSS, JavaScript):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frontend is developed using HTML for structure, CSS for styling and JavaScript for dynamic behaviour,to ensure a responsive design for a seamless user experience on different devices.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41"/>
          <p:cNvGrpSpPr/>
          <p:nvPr/>
        </p:nvGrpSpPr>
        <p:grpSpPr>
          <a:xfrm>
            <a:off x="8019289" y="4056725"/>
            <a:ext cx="589763" cy="577115"/>
            <a:chOff x="1367060" y="2422129"/>
            <a:chExt cx="269261" cy="352050"/>
          </a:xfrm>
        </p:grpSpPr>
        <p:sp>
          <p:nvSpPr>
            <p:cNvPr id="199" name="Google Shape;199;p41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1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1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1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8" name="Google Shape;218;p42"/>
          <p:cNvSpPr/>
          <p:nvPr/>
        </p:nvSpPr>
        <p:spPr>
          <a:xfrm>
            <a:off x="6850102" y="20244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20" name="Google Shape;220;p42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4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Backend development with Python and Django: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Set up the backend server with Python and Django.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Frontend development (HTML, CSS, JavaScript):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frontend is developed using HTML for structure, CSS for styling and JavaScript for dynamic behaviour,to ensure a responsive design for a seamless user experience on different devices.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42"/>
          <p:cNvGrpSpPr/>
          <p:nvPr/>
        </p:nvGrpSpPr>
        <p:grpSpPr>
          <a:xfrm>
            <a:off x="8019289" y="4056725"/>
            <a:ext cx="589763" cy="577115"/>
            <a:chOff x="1367060" y="2422129"/>
            <a:chExt cx="269261" cy="352050"/>
          </a:xfrm>
        </p:grpSpPr>
        <p:sp>
          <p:nvSpPr>
            <p:cNvPr id="225" name="Google Shape;225;p42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2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4294967295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4" name="Google Shape;244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625" y="1169238"/>
            <a:ext cx="5886451" cy="29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>
            <p:ph type="title"/>
          </p:nvPr>
        </p:nvSpPr>
        <p:spPr>
          <a:xfrm>
            <a:off x="1991100" y="4263950"/>
            <a:ext cx="5573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the main page from where we can go to either the admin or the employee page.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4"/>
          <p:cNvPicPr preferRelativeResize="0"/>
          <p:nvPr/>
        </p:nvPicPr>
        <p:blipFill rotWithShape="1">
          <a:blip r:embed="rId3">
            <a:alphaModFix/>
          </a:blip>
          <a:srcRect b="18553" l="0" r="0" t="0"/>
          <a:stretch/>
        </p:blipFill>
        <p:spPr>
          <a:xfrm>
            <a:off x="1476763" y="1066425"/>
            <a:ext cx="5875027" cy="30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1941075" y="4219575"/>
            <a:ext cx="51249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is the admin Login page ,where the Admin can Login.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